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363C98-B289-5D58-BB6C-0412FE61D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64EFCB4-F17B-8CBB-6727-8BFD874CF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4D2BDA9-2B06-E78E-AF41-2703BEFC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EC00C2A-719D-C9FA-EEA1-DFC11DB8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65A7C46-BF46-099A-1049-3AD3F988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989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012145-0491-F498-B05C-37C3E4A8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CCF9EF5-33C5-6A07-B835-42CA9AD7D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F9D5629-F0D8-4438-F9F4-9F370091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0EF0F4-11D0-AAD1-4C44-BD3861E6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21E18C6-81F6-2FD6-27AE-681F8624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709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A4DC484-1469-7110-4307-E39D370F0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1CD7069-C34D-FC27-B351-9490DBDD4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9C5BF92-CCDC-D666-FB59-AE17A3E10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DE05BB8-083D-3F6C-1F40-D9D12724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B31CB38-6420-9E5C-FCA4-EA196A5D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68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8E2103-A38C-9D87-9278-BFA18066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077578-F653-2B5A-B380-BD0A9370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31BFC2E-496C-E8F1-E529-462470AF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A09B647-FAB5-15E3-3B23-B09CC6E7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55F263D-29E2-2B19-5247-A6D2E723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733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0A6A3B-CF11-62F1-E497-61BE7E27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64B2CAD-E593-86A3-E34D-11F8C8A3D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D30FF9B-5CE3-E7CD-DB7F-1692249A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9657398-5B37-E04F-48EC-1500AC9F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A8FDDA4-4A41-3891-FB6C-F7D51ECA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881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7BE35DC-87EE-97BB-3722-ADCB7ED9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26F0D8E-228B-8300-40B6-4115B999B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51D02DB-9E17-F43A-620C-4E4C1C0F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7B7D25D-FE61-555B-6AF0-54E273CA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705037B-A9D8-0327-1FD6-7174E534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F664FC6-E06F-62EB-3A5A-F3BA6E1B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915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AB3684B-22AB-92E3-3CE1-44750274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2571762-2990-00DA-850E-B6627DF0B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90F7781-ADF0-6DFD-B126-AE02DC8DE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89559EE-BE19-96FE-4E06-8691F5F8C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EEB69F5-C0BF-62B5-15C8-EBC3507D0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37CCB8F-A829-0910-F0F4-5996FFD2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A994DE7-60E1-B866-210F-8B737A0C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D71886C-95A5-3120-3E90-737B3569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200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D1E591-14F2-1654-AA3C-D6296312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8AF848F-8A91-BB2A-D123-34272051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E4D8C60-8198-74A0-D4E8-4AF76508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DEB61AF-56C3-7032-5322-8B847819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667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278D12E-DA75-8877-E631-09BC77AE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65D8308-0389-5A26-DA13-4BEB44C1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D5C3C08-D244-1B82-3409-B60055DA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119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4D195A2-0FAB-083D-1A15-B430CD032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382E22E-E8F0-2423-8A40-9F11B039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DF3312C-AF7C-8989-8C23-9681D268F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784AA1D-B958-C964-4DCA-C129EABA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DD7C30F-8269-05CB-148B-9580D888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19751CA-2728-6B3E-E5CF-84BF91A6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46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2E873A-87D6-829D-2F9C-6687672C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C225C9A-A026-BD9E-D4F3-33829BFB7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52A8FAA-CDFC-7A41-1738-C65ACCBA2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67E7C5A-40C1-CBC9-C423-BA8C5A0E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8FC1049-625D-FAA5-352D-D9DD7305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CFFE29-B8D5-A6DC-E54D-DF3BE8CA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507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B124524-6265-1F0F-D87A-96D1CAB9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92F9418-CF39-77E5-5AE8-6E956C82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FF75B6D-CA90-9E76-B496-95034C167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33E0E4-878A-43E0-A769-77F53BF2ABBE}" type="datetimeFigureOut">
              <a:rPr lang="he-IL" smtClean="0"/>
              <a:t>ז'/ניסן/תשפ"ה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084D8A0-2D49-6727-723B-E8ABCF8C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40B0115-086F-2B60-34CE-49A07AEED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02D68D-107F-4797-AFA1-595A9C7739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304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בתוך מבנה, קיר, קבינט, דלפק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4F443C88-5D96-4AF5-1476-C1E9C36C7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צורה חופשית: צורה 15">
            <a:extLst>
              <a:ext uri="{FF2B5EF4-FFF2-40B4-BE49-F238E27FC236}">
                <a16:creationId xmlns:a16="http://schemas.microsoft.com/office/drawing/2014/main" id="{816F4454-C46F-87D8-C9DC-288B0A9CDF85}"/>
              </a:ext>
            </a:extLst>
          </p:cNvPr>
          <p:cNvSpPr/>
          <p:nvPr/>
        </p:nvSpPr>
        <p:spPr>
          <a:xfrm>
            <a:off x="2538919" y="-29183"/>
            <a:ext cx="642026" cy="6906638"/>
          </a:xfrm>
          <a:custGeom>
            <a:avLst/>
            <a:gdLst>
              <a:gd name="connsiteX0" fmla="*/ 194553 w 642026"/>
              <a:gd name="connsiteY0" fmla="*/ 0 h 6906638"/>
              <a:gd name="connsiteX1" fmla="*/ 642026 w 642026"/>
              <a:gd name="connsiteY1" fmla="*/ 6906638 h 6906638"/>
              <a:gd name="connsiteX2" fmla="*/ 496111 w 642026"/>
              <a:gd name="connsiteY2" fmla="*/ 6906638 h 6906638"/>
              <a:gd name="connsiteX3" fmla="*/ 0 w 642026"/>
              <a:gd name="connsiteY3" fmla="*/ 0 h 6906638"/>
              <a:gd name="connsiteX4" fmla="*/ 194553 w 642026"/>
              <a:gd name="connsiteY4" fmla="*/ 0 h 690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026" h="6906638">
                <a:moveTo>
                  <a:pt x="194553" y="0"/>
                </a:moveTo>
                <a:lnTo>
                  <a:pt x="642026" y="6906638"/>
                </a:lnTo>
                <a:lnTo>
                  <a:pt x="496111" y="6906638"/>
                </a:lnTo>
                <a:lnTo>
                  <a:pt x="0" y="0"/>
                </a:lnTo>
                <a:lnTo>
                  <a:pt x="19455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צורה חופשית: צורה 16">
            <a:extLst>
              <a:ext uri="{FF2B5EF4-FFF2-40B4-BE49-F238E27FC236}">
                <a16:creationId xmlns:a16="http://schemas.microsoft.com/office/drawing/2014/main" id="{756440DD-0B06-EA51-21BF-428E4E8FD99A}"/>
              </a:ext>
            </a:extLst>
          </p:cNvPr>
          <p:cNvSpPr/>
          <p:nvPr/>
        </p:nvSpPr>
        <p:spPr>
          <a:xfrm>
            <a:off x="-10160" y="-30480"/>
            <a:ext cx="3068320" cy="6918960"/>
          </a:xfrm>
          <a:custGeom>
            <a:avLst/>
            <a:gdLst>
              <a:gd name="connsiteX0" fmla="*/ 0 w 3068320"/>
              <a:gd name="connsiteY0" fmla="*/ 0 h 6918960"/>
              <a:gd name="connsiteX1" fmla="*/ 2550160 w 3068320"/>
              <a:gd name="connsiteY1" fmla="*/ 0 h 6918960"/>
              <a:gd name="connsiteX2" fmla="*/ 3068320 w 3068320"/>
              <a:gd name="connsiteY2" fmla="*/ 6918960 h 6918960"/>
              <a:gd name="connsiteX3" fmla="*/ 0 w 3068320"/>
              <a:gd name="connsiteY3" fmla="*/ 6918960 h 6918960"/>
              <a:gd name="connsiteX4" fmla="*/ 0 w 3068320"/>
              <a:gd name="connsiteY4" fmla="*/ 0 h 691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320" h="6918960">
                <a:moveTo>
                  <a:pt x="0" y="0"/>
                </a:moveTo>
                <a:lnTo>
                  <a:pt x="2550160" y="0"/>
                </a:lnTo>
                <a:lnTo>
                  <a:pt x="3068320" y="6918960"/>
                </a:lnTo>
                <a:lnTo>
                  <a:pt x="0" y="69189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408A2AE-BC29-BB7C-7327-4C466A68380E}"/>
              </a:ext>
            </a:extLst>
          </p:cNvPr>
          <p:cNvSpPr txBox="1"/>
          <p:nvPr/>
        </p:nvSpPr>
        <p:spPr>
          <a:xfrm>
            <a:off x="75741" y="43346"/>
            <a:ext cx="270637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200" dirty="0">
                <a:latin typeface="HGSGothicE" panose="020B0400000000000000" pitchFamily="34" charset="-128"/>
                <a:ea typeface="HGSGothicE" panose="020B0400000000000000" pitchFamily="34" charset="-128"/>
              </a:rPr>
              <a:t>Studio in </a:t>
            </a:r>
            <a:r>
              <a:rPr lang="en-US" sz="3200" dirty="0" err="1">
                <a:latin typeface="HGSGothicE" panose="020B0400000000000000" pitchFamily="34" charset="-128"/>
                <a:ea typeface="HGSGothicE" panose="020B0400000000000000" pitchFamily="34" charset="-128"/>
              </a:rPr>
              <a:t>Kypseli</a:t>
            </a:r>
            <a:endParaRPr lang="he-IL" sz="3200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C56690B-3C8B-20DF-E8C0-140CDE56474D}"/>
              </a:ext>
            </a:extLst>
          </p:cNvPr>
          <p:cNvSpPr txBox="1"/>
          <p:nvPr/>
        </p:nvSpPr>
        <p:spPr>
          <a:xfrm>
            <a:off x="92057" y="1320042"/>
            <a:ext cx="227627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>
                <a:latin typeface="HGSGothicE" panose="020B0400000000000000" pitchFamily="34" charset="-128"/>
                <a:ea typeface="HGSGothicE" panose="020B0400000000000000" pitchFamily="34" charset="-128"/>
              </a:rPr>
              <a:t>26 sq/m</a:t>
            </a:r>
            <a:endParaRPr lang="he-IL" sz="2400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62737D88-5BAD-1067-3242-AAAD2F8576A8}"/>
              </a:ext>
            </a:extLst>
          </p:cNvPr>
          <p:cNvSpPr/>
          <p:nvPr/>
        </p:nvSpPr>
        <p:spPr>
          <a:xfrm>
            <a:off x="0" y="1171604"/>
            <a:ext cx="2706371" cy="52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F1580517-3323-70B0-F3AD-C60412403ECD}"/>
              </a:ext>
            </a:extLst>
          </p:cNvPr>
          <p:cNvSpPr/>
          <p:nvPr/>
        </p:nvSpPr>
        <p:spPr>
          <a:xfrm>
            <a:off x="1" y="1973340"/>
            <a:ext cx="2782110" cy="56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00C22DA-9178-D009-A963-FD40648EBDE3}"/>
              </a:ext>
            </a:extLst>
          </p:cNvPr>
          <p:cNvSpPr txBox="1"/>
          <p:nvPr/>
        </p:nvSpPr>
        <p:spPr>
          <a:xfrm>
            <a:off x="92057" y="2164508"/>
            <a:ext cx="227627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>
                <a:latin typeface="HGSGothicE" panose="020B0400000000000000" pitchFamily="34" charset="-128"/>
                <a:ea typeface="HGSGothicE" panose="020B0400000000000000" pitchFamily="34" charset="-128"/>
              </a:rPr>
              <a:t>1 </a:t>
            </a:r>
            <a:r>
              <a:rPr lang="en-US" sz="2400" dirty="0" err="1">
                <a:latin typeface="HGSGothicE" panose="020B0400000000000000" pitchFamily="34" charset="-128"/>
                <a:ea typeface="HGSGothicE" panose="020B0400000000000000" pitchFamily="34" charset="-128"/>
              </a:rPr>
              <a:t>br</a:t>
            </a:r>
            <a:endParaRPr lang="he-IL" sz="2400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D34CEAA8-58CD-4541-02CF-A876C88A4218}"/>
              </a:ext>
            </a:extLst>
          </p:cNvPr>
          <p:cNvSpPr txBox="1"/>
          <p:nvPr/>
        </p:nvSpPr>
        <p:spPr>
          <a:xfrm>
            <a:off x="75741" y="2970516"/>
            <a:ext cx="227627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>
                <a:latin typeface="HGSGothicE" panose="020B0400000000000000" pitchFamily="34" charset="-128"/>
                <a:ea typeface="HGSGothicE" panose="020B0400000000000000" pitchFamily="34" charset="-128"/>
              </a:rPr>
              <a:t>1 </a:t>
            </a:r>
            <a:r>
              <a:rPr lang="en-US" sz="2400" dirty="0" err="1">
                <a:latin typeface="HGSGothicE" panose="020B0400000000000000" pitchFamily="34" charset="-128"/>
                <a:ea typeface="HGSGothicE" panose="020B0400000000000000" pitchFamily="34" charset="-128"/>
              </a:rPr>
              <a:t>ba</a:t>
            </a:r>
            <a:endParaRPr lang="he-IL" sz="2400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ED9CB241-944B-A18B-8928-671F4109D70F}"/>
              </a:ext>
            </a:extLst>
          </p:cNvPr>
          <p:cNvSpPr txBox="1"/>
          <p:nvPr/>
        </p:nvSpPr>
        <p:spPr>
          <a:xfrm>
            <a:off x="92056" y="3653486"/>
            <a:ext cx="227627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 err="1">
                <a:latin typeface="HGSGothicE" panose="020B0400000000000000" pitchFamily="34" charset="-128"/>
                <a:ea typeface="HGSGothicE" panose="020B0400000000000000" pitchFamily="34" charset="-128"/>
              </a:rPr>
              <a:t>chggchgcbcbcvbvcb</a:t>
            </a:r>
            <a:endParaRPr lang="he-IL" sz="2400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9CBC2C35-55E1-5474-8508-977822FF78D9}"/>
              </a:ext>
            </a:extLst>
          </p:cNvPr>
          <p:cNvSpPr/>
          <p:nvPr/>
        </p:nvSpPr>
        <p:spPr>
          <a:xfrm>
            <a:off x="1" y="2760457"/>
            <a:ext cx="2782110" cy="616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B55D769F-8A85-1D19-190A-898614B15AFF}"/>
              </a:ext>
            </a:extLst>
          </p:cNvPr>
          <p:cNvSpPr/>
          <p:nvPr/>
        </p:nvSpPr>
        <p:spPr>
          <a:xfrm>
            <a:off x="2" y="3511330"/>
            <a:ext cx="278211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719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קיר, בתוך מבנה, עיצוב פנים, מיט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CB43620F-EF42-3D5D-0106-26BDF1264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6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בתוך מבנה, קיר, קבינט, דלפק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77A2F3EC-3796-989E-FAAC-85870D39B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7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רטוט, תרשים, שרטוט טכני, תוכנית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7FB6D7B8-9980-A372-66E5-A537DB9B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72" y="0"/>
            <a:ext cx="7704382" cy="3317331"/>
          </a:xfrm>
          <a:prstGeom prst="rect">
            <a:avLst/>
          </a:prstGeom>
        </p:spPr>
      </p:pic>
      <p:pic>
        <p:nvPicPr>
          <p:cNvPr id="4" name="תמונה 3" descr="תמונה שמכילה שרטוט, ציור, טקסט, עיצו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94BC74E1-1B0F-4807-F6FF-1C2E6AFE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" t="24822" b="24965"/>
          <a:stretch/>
        </p:blipFill>
        <p:spPr>
          <a:xfrm>
            <a:off x="943585" y="3117917"/>
            <a:ext cx="8579309" cy="3229583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8A3D40C-CD79-A4D6-B7AE-FAE5612DA11A}"/>
              </a:ext>
            </a:extLst>
          </p:cNvPr>
          <p:cNvSpPr txBox="1"/>
          <p:nvPr/>
        </p:nvSpPr>
        <p:spPr>
          <a:xfrm>
            <a:off x="174535" y="155557"/>
            <a:ext cx="2276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atin typeface="HGSGothicE" panose="020B0400000000000000" pitchFamily="34" charset="-128"/>
                <a:ea typeface="HGSGothicE" panose="020B0400000000000000" pitchFamily="34" charset="-128"/>
              </a:rPr>
              <a:t>Currently</a:t>
            </a:r>
            <a:endParaRPr lang="he-IL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3809CE6-D5E9-12D2-764F-E0BE14CDE7A4}"/>
              </a:ext>
            </a:extLst>
          </p:cNvPr>
          <p:cNvSpPr txBox="1"/>
          <p:nvPr/>
        </p:nvSpPr>
        <p:spPr>
          <a:xfrm>
            <a:off x="174535" y="3317331"/>
            <a:ext cx="2276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atin typeface="HGSGothicE" panose="020B0400000000000000" pitchFamily="34" charset="-128"/>
                <a:ea typeface="HGSGothicE" panose="020B0400000000000000" pitchFamily="34" charset="-128"/>
              </a:rPr>
              <a:t>Soon</a:t>
            </a:r>
            <a:endParaRPr lang="he-IL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229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חלון, בית, בחוץ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72C07DF-9614-3C06-2711-FF3C1DDBF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1"/>
          <a:stretch/>
        </p:blipFill>
        <p:spPr>
          <a:xfrm>
            <a:off x="0" y="637161"/>
            <a:ext cx="12192000" cy="5583677"/>
          </a:xfrm>
          <a:prstGeom prst="rect">
            <a:avLst/>
          </a:prstGeom>
        </p:spPr>
      </p:pic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D337B25E-0B5A-2FDE-7280-613E3ED6C276}"/>
              </a:ext>
            </a:extLst>
          </p:cNvPr>
          <p:cNvCxnSpPr/>
          <p:nvPr/>
        </p:nvCxnSpPr>
        <p:spPr>
          <a:xfrm>
            <a:off x="11369040" y="4503420"/>
            <a:ext cx="116205" cy="502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3EFDD793-C5B0-8ECF-9C98-34167282B11C}"/>
              </a:ext>
            </a:extLst>
          </p:cNvPr>
          <p:cNvCxnSpPr>
            <a:cxnSpLocks/>
          </p:cNvCxnSpPr>
          <p:nvPr/>
        </p:nvCxnSpPr>
        <p:spPr>
          <a:xfrm>
            <a:off x="11228070" y="5012055"/>
            <a:ext cx="2705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0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רצפה, בתוך מבנה, עיצוב פנים, בניי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CA77BDBA-7672-68B1-3D56-6957CD58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132" y="181178"/>
            <a:ext cx="7996135" cy="4497826"/>
          </a:xfrm>
          <a:prstGeom prst="rect">
            <a:avLst/>
          </a:prstGeom>
        </p:spPr>
      </p:pic>
      <p:pic>
        <p:nvPicPr>
          <p:cNvPr id="3" name="תמונה 2" descr="תמונה שמכילה רצפה, בתוך מבנה, חלון, תאורת יו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C29A224E-7C0C-3F44-D571-8AC91F077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5"/>
          <a:stretch/>
        </p:blipFill>
        <p:spPr>
          <a:xfrm>
            <a:off x="116733" y="197105"/>
            <a:ext cx="3803515" cy="6213746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529C3E4-3EAD-BE6E-C5EB-E98B36D76588}"/>
              </a:ext>
            </a:extLst>
          </p:cNvPr>
          <p:cNvSpPr txBox="1"/>
          <p:nvPr/>
        </p:nvSpPr>
        <p:spPr>
          <a:xfrm>
            <a:off x="880353" y="6410851"/>
            <a:ext cx="2276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HGSGothicE" panose="020B0400000000000000" pitchFamily="34" charset="-128"/>
                <a:ea typeface="HGSGothicE" panose="020B0400000000000000" pitchFamily="34" charset="-128"/>
              </a:rPr>
              <a:t>Currently</a:t>
            </a:r>
            <a:endParaRPr lang="he-IL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757FCD7-1D32-5DCF-FD72-55225F51BD5C}"/>
              </a:ext>
            </a:extLst>
          </p:cNvPr>
          <p:cNvSpPr txBox="1"/>
          <p:nvPr/>
        </p:nvSpPr>
        <p:spPr>
          <a:xfrm>
            <a:off x="6939062" y="4786331"/>
            <a:ext cx="2276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HGSGothicE" panose="020B0400000000000000" pitchFamily="34" charset="-128"/>
                <a:ea typeface="HGSGothicE" panose="020B0400000000000000" pitchFamily="34" charset="-128"/>
              </a:rPr>
              <a:t>Soon</a:t>
            </a:r>
            <a:endParaRPr lang="he-IL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216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בתוך מבנה, עיצוב פנים, רצפה, קי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D6140F58-4653-C824-A9C8-B90B3DEB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9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בניין, רכוש, חומר מתכלה, חלו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C89E3A9B-380F-A870-2B2C-FD010A24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88"/>
          <a:stretch/>
        </p:blipFill>
        <p:spPr>
          <a:xfrm>
            <a:off x="92438" y="105220"/>
            <a:ext cx="3936757" cy="5964839"/>
          </a:xfrm>
          <a:prstGeom prst="rect">
            <a:avLst/>
          </a:prstGeom>
        </p:spPr>
      </p:pic>
      <p:pic>
        <p:nvPicPr>
          <p:cNvPr id="5" name="תמונה 4" descr="תמונה שמכילה בניין, בית, עיצוב פנים, רכוש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0D04ABBE-E79C-80F8-E85E-F7DEF219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/>
          <a:stretch/>
        </p:blipFill>
        <p:spPr>
          <a:xfrm>
            <a:off x="4105073" y="105220"/>
            <a:ext cx="7921557" cy="4795736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3B4A6D1-F9CE-7B44-5D5B-349446751EC4}"/>
              </a:ext>
            </a:extLst>
          </p:cNvPr>
          <p:cNvSpPr txBox="1"/>
          <p:nvPr/>
        </p:nvSpPr>
        <p:spPr>
          <a:xfrm>
            <a:off x="922679" y="6383448"/>
            <a:ext cx="2276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HGSGothicE" panose="020B0400000000000000" pitchFamily="34" charset="-128"/>
                <a:ea typeface="HGSGothicE" panose="020B0400000000000000" pitchFamily="34" charset="-128"/>
              </a:rPr>
              <a:t>Currently</a:t>
            </a:r>
            <a:endParaRPr lang="he-IL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3662508-83D2-86AF-819F-6DA37F3B3635}"/>
              </a:ext>
            </a:extLst>
          </p:cNvPr>
          <p:cNvSpPr txBox="1"/>
          <p:nvPr/>
        </p:nvSpPr>
        <p:spPr>
          <a:xfrm>
            <a:off x="6927714" y="5029524"/>
            <a:ext cx="2276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HGSGothicE" panose="020B0400000000000000" pitchFamily="34" charset="-128"/>
                <a:ea typeface="HGSGothicE" panose="020B0400000000000000" pitchFamily="34" charset="-128"/>
              </a:rPr>
              <a:t>Soon</a:t>
            </a:r>
            <a:endParaRPr lang="he-IL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5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בתוך מבנה, קיר, רצפה, אריח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BBD5C538-063E-70CB-3A10-20806233F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92" b="6574"/>
          <a:stretch/>
        </p:blipFill>
        <p:spPr>
          <a:xfrm>
            <a:off x="88626" y="107004"/>
            <a:ext cx="4016446" cy="6293574"/>
          </a:xfrm>
          <a:prstGeom prst="rect">
            <a:avLst/>
          </a:prstGeom>
        </p:spPr>
      </p:pic>
      <p:pic>
        <p:nvPicPr>
          <p:cNvPr id="7" name="תמונה 6" descr="תמונה שמכילה קיר, בתוך מבנה, חלקי צנרת, אביזרים לשירותי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1DA20FB-894D-3265-E1CD-75876A47F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3" r="5664"/>
          <a:stretch/>
        </p:blipFill>
        <p:spPr>
          <a:xfrm>
            <a:off x="4280170" y="107004"/>
            <a:ext cx="7823204" cy="501750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ACE7495-894E-442D-2751-EBDCE7571457}"/>
              </a:ext>
            </a:extLst>
          </p:cNvPr>
          <p:cNvSpPr txBox="1"/>
          <p:nvPr/>
        </p:nvSpPr>
        <p:spPr>
          <a:xfrm>
            <a:off x="958712" y="6401120"/>
            <a:ext cx="2276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HGSGothicE" panose="020B0400000000000000" pitchFamily="34" charset="-128"/>
                <a:ea typeface="HGSGothicE" panose="020B0400000000000000" pitchFamily="34" charset="-128"/>
              </a:rPr>
              <a:t>Currently</a:t>
            </a:r>
            <a:endParaRPr lang="he-IL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D993F65-6B89-8910-11FA-C842F9F3C9F9}"/>
              </a:ext>
            </a:extLst>
          </p:cNvPr>
          <p:cNvSpPr txBox="1"/>
          <p:nvPr/>
        </p:nvSpPr>
        <p:spPr>
          <a:xfrm>
            <a:off x="7053635" y="5194895"/>
            <a:ext cx="2276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HGSGothicE" panose="020B0400000000000000" pitchFamily="34" charset="-128"/>
                <a:ea typeface="HGSGothicE" panose="020B0400000000000000" pitchFamily="34" charset="-128"/>
              </a:rPr>
              <a:t>Soon</a:t>
            </a:r>
            <a:endParaRPr lang="he-IL" dirty="0"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94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בתוך מבנה, קיר, רהיטים, עיצוב פני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2518048E-D8E5-84B0-ECDB-06A3B7F4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1569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20</Words>
  <Application>Microsoft Office PowerPoint</Application>
  <PresentationFormat>מסך רחב</PresentationFormat>
  <Paragraphs>13</Paragraphs>
  <Slides>10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HGSGothicE</vt:lpstr>
      <vt:lpstr>Aptos</vt:lpstr>
      <vt:lpstr>Aptos Display</vt:lpstr>
      <vt:lpstr>Arial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דוד ס</dc:creator>
  <cp:lastModifiedBy>דוד ס</cp:lastModifiedBy>
  <cp:revision>9</cp:revision>
  <dcterms:created xsi:type="dcterms:W3CDTF">2025-04-05T11:02:26Z</dcterms:created>
  <dcterms:modified xsi:type="dcterms:W3CDTF">2025-04-05T18:14:10Z</dcterms:modified>
</cp:coreProperties>
</file>